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67" r:id="rId4"/>
    <p:sldId id="268" r:id="rId5"/>
    <p:sldId id="269" r:id="rId6"/>
    <p:sldId id="271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5907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762000"/>
            <a:ext cx="7854696" cy="4219136"/>
          </a:xfrm>
        </p:spPr>
        <p:txBody>
          <a:bodyPr/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PEDAGOGY OF ENGLISH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ACTIVITY SESSION</a:t>
            </a:r>
          </a:p>
          <a:p>
            <a:pPr algn="ctr"/>
            <a:endParaRPr lang="en-US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UPPER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PRIMARY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ACTIVITIES BASED 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POEM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resource person divides the participants into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seven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groups. 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He/She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distributes a sheet containing a poem and gives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activities.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Activities based on a poem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b="1" i="1" dirty="0" smtClean="0"/>
              <a:t>The Lotus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Love came to Flora asking for a flower</a:t>
            </a:r>
          </a:p>
          <a:p>
            <a:pPr>
              <a:buNone/>
            </a:pPr>
            <a:r>
              <a:rPr lang="en-US" dirty="0" smtClean="0"/>
              <a:t>	That would of flowers be undisputed queen,</a:t>
            </a:r>
          </a:p>
          <a:p>
            <a:pPr>
              <a:buNone/>
            </a:pPr>
            <a:r>
              <a:rPr lang="en-US" dirty="0" smtClean="0"/>
              <a:t>	The lily and the rose, long, long had been</a:t>
            </a:r>
          </a:p>
          <a:p>
            <a:pPr>
              <a:buNone/>
            </a:pPr>
            <a:r>
              <a:rPr lang="en-US" dirty="0" smtClean="0"/>
              <a:t>	Rivals for that high </a:t>
            </a:r>
            <a:r>
              <a:rPr lang="en-US" dirty="0" err="1" smtClean="0"/>
              <a:t>honour</a:t>
            </a:r>
            <a:r>
              <a:rPr lang="en-US" dirty="0" smtClean="0"/>
              <a:t>. Bards of power</a:t>
            </a:r>
          </a:p>
          <a:p>
            <a:pPr>
              <a:buNone/>
            </a:pPr>
            <a:r>
              <a:rPr lang="en-US" dirty="0" smtClean="0"/>
              <a:t>Had sung their claims. “The rose can never tower</a:t>
            </a:r>
          </a:p>
          <a:p>
            <a:pPr>
              <a:buNone/>
            </a:pPr>
            <a:r>
              <a:rPr lang="en-US" dirty="0" smtClean="0"/>
              <a:t>	Like the pale lily with her Juno mien”-</a:t>
            </a:r>
          </a:p>
          <a:p>
            <a:pPr>
              <a:buNone/>
            </a:pPr>
            <a:r>
              <a:rPr lang="en-US" dirty="0" smtClean="0"/>
              <a:t>	“But is the lily lovelier?” Thus between</a:t>
            </a:r>
          </a:p>
          <a:p>
            <a:pPr>
              <a:buNone/>
            </a:pPr>
            <a:r>
              <a:rPr lang="en-US" dirty="0" smtClean="0"/>
              <a:t>Flower-factions rang the strife in Psyche’s bower.</a:t>
            </a:r>
          </a:p>
          <a:p>
            <a:pPr>
              <a:buNone/>
            </a:pPr>
            <a:r>
              <a:rPr lang="en-US" dirty="0" smtClean="0"/>
              <a:t> 	“Give me a flower delicious as the rose</a:t>
            </a:r>
          </a:p>
          <a:p>
            <a:pPr>
              <a:buNone/>
            </a:pPr>
            <a:r>
              <a:rPr lang="en-US" dirty="0" smtClean="0"/>
              <a:t>	And stately as the lily in her pride”-</a:t>
            </a:r>
          </a:p>
          <a:p>
            <a:pPr>
              <a:buNone/>
            </a:pPr>
            <a:r>
              <a:rPr lang="en-US" dirty="0" smtClean="0"/>
              <a:t>“But of what </a:t>
            </a:r>
            <a:r>
              <a:rPr lang="en-US" dirty="0" err="1" smtClean="0"/>
              <a:t>colour</a:t>
            </a:r>
            <a:r>
              <a:rPr lang="en-US" dirty="0" smtClean="0"/>
              <a:t>?”- “Rose-red,” Love first chose,</a:t>
            </a:r>
          </a:p>
          <a:p>
            <a:pPr>
              <a:buNone/>
            </a:pPr>
            <a:r>
              <a:rPr lang="en-US" dirty="0" smtClean="0"/>
              <a:t>Then prayed, -“No, lily-white,-or, both provide”;</a:t>
            </a:r>
          </a:p>
          <a:p>
            <a:pPr>
              <a:buNone/>
            </a:pPr>
            <a:r>
              <a:rPr lang="en-US" dirty="0" smtClean="0"/>
              <a:t>	 And Flora gave the lotus, “rose-red” dyed,</a:t>
            </a:r>
          </a:p>
          <a:p>
            <a:pPr>
              <a:buNone/>
            </a:pPr>
            <a:r>
              <a:rPr lang="en-US" dirty="0" smtClean="0"/>
              <a:t>And “lily-white,”- the queenliest flower that blows.</a:t>
            </a:r>
          </a:p>
          <a:p>
            <a:pPr>
              <a:buNone/>
            </a:pPr>
            <a:r>
              <a:rPr lang="en-US" dirty="0" smtClean="0"/>
              <a:t>					~Toru </a:t>
            </a:r>
            <a:r>
              <a:rPr lang="en-US" dirty="0" err="1" smtClean="0"/>
              <a:t>Dutt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Image result for the lotus po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3733800"/>
            <a:ext cx="23622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57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Activities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The resource person involved the participants in the following activities.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Group-1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resource person asks the group members to prepare motivational activities to teach the poem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Group-2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resource person asks the group members to read the poem with proper stress, pause and Intonation.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Group-3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resource person asks the group members to enact the roles in the poem.</a:t>
            </a: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28600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Group-4</a:t>
            </a:r>
          </a:p>
          <a:p>
            <a:pPr algn="ctr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resource person asks the group members to show the video of ‘The Lotus’ poem and sing the poem along with the video Group-5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resource person asks the group members to pick out the rhyming words and identify the rhyming scheme in the poem.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He/She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also asks them to write a parallel poem on the theme of their choice.</a:t>
            </a: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Group-6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resource person asks the group members to relate the situation in the poem with their real life experience.</a:t>
            </a: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Group-7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resource person asks the group members to prepare a lesson plan for the poem.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Note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The teachers may design activities in the same manner suitable to the level of their students.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609600"/>
            <a:ext cx="8229600" cy="9448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THANK YOU</a:t>
            </a:r>
            <a:endParaRPr lang="en-US" sz="6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117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     </vt:lpstr>
      <vt:lpstr>ACTIVITIES BASED  ON A POEM</vt:lpstr>
      <vt:lpstr>Activities based on a poem</vt:lpstr>
      <vt:lpstr>Activities</vt:lpstr>
      <vt:lpstr>.</vt:lpstr>
      <vt:lpstr>Note</vt:lpstr>
      <vt:lpstr>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Pedagogy of English Activity session</dc:title>
  <dc:creator>Hema</dc:creator>
  <cp:lastModifiedBy>Hema</cp:lastModifiedBy>
  <cp:revision>66</cp:revision>
  <dcterms:created xsi:type="dcterms:W3CDTF">2006-08-16T00:00:00Z</dcterms:created>
  <dcterms:modified xsi:type="dcterms:W3CDTF">2019-10-04T09:39:47Z</dcterms:modified>
</cp:coreProperties>
</file>